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7" r:id="rId3"/>
    <p:sldId id="263" r:id="rId4"/>
    <p:sldId id="264" r:id="rId5"/>
    <p:sldId id="266" r:id="rId6"/>
    <p:sldId id="267" r:id="rId7"/>
    <p:sldId id="268" r:id="rId8"/>
    <p:sldId id="269" r:id="rId9"/>
    <p:sldId id="271" r:id="rId10"/>
    <p:sldId id="270" r:id="rId11"/>
    <p:sldId id="272" r:id="rId12"/>
    <p:sldId id="275" r:id="rId13"/>
    <p:sldId id="274" r:id="rId14"/>
    <p:sldId id="276" r:id="rId15"/>
    <p:sldId id="273" r:id="rId16"/>
    <p:sldId id="278" r:id="rId17"/>
    <p:sldId id="277" r:id="rId18"/>
    <p:sldId id="280" r:id="rId19"/>
    <p:sldId id="279" r:id="rId20"/>
    <p:sldId id="283" r:id="rId21"/>
    <p:sldId id="282" r:id="rId22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09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6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E7FDA6-83DF-26F2-78CC-7FB28F1180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108F475-1036-DA4E-AEA3-07660C41A6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E45AC9A-409D-D082-B4BC-A30F24677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1E4E0-C230-4789-9B3D-F64BBBEEDAB8}" type="datetimeFigureOut">
              <a:rPr lang="pt-PT" smtClean="0"/>
              <a:t>07/04/2025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1D2D6198-A34F-8158-B58F-274E82AAD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24680227-9602-9FF2-7D43-1AE39DDAE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1FCE3-13F5-49BA-94B3-A045EAFAC6B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64655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59E994-D54C-DC00-CFDB-0422B10B6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DA141222-0D21-071C-0C35-7379A886CF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36262F5F-5FE4-5DC9-4AA8-5536F2A86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1E4E0-C230-4789-9B3D-F64BBBEEDAB8}" type="datetimeFigureOut">
              <a:rPr lang="pt-PT" smtClean="0"/>
              <a:t>07/04/2025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8BC79E27-D1A9-33D6-E149-D38CFB2A7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FB623066-56F1-B91C-535F-5CF11FFD7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1FCE3-13F5-49BA-94B3-A045EAFAC6B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5090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FB69F93-2AB0-2BC0-4729-AFD66F0E9B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BAD1F6E5-6F2E-7E37-E2DD-9DC5B82166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34824586-31DE-0571-587B-8FD11595C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1E4E0-C230-4789-9B3D-F64BBBEEDAB8}" type="datetimeFigureOut">
              <a:rPr lang="pt-PT" smtClean="0"/>
              <a:t>07/04/2025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C092D125-863F-D3A6-417D-44A37BB7B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8B6759B5-ED95-29AF-7B82-C3CA77F0F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1FCE3-13F5-49BA-94B3-A045EAFAC6B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5876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805ACE-F92D-3E67-2704-9F8EF8F38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920163C4-2B42-54B8-7A10-996C74D27E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2919281B-9B6C-35E6-D5B4-BDBFAD873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1E4E0-C230-4789-9B3D-F64BBBEEDAB8}" type="datetimeFigureOut">
              <a:rPr lang="pt-PT" smtClean="0"/>
              <a:t>07/04/2025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1A499CDC-7A7D-6E4D-9D38-A092ED860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16A41C2B-941E-AF37-FA4A-419F91EBE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1FCE3-13F5-49BA-94B3-A045EAFAC6B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4431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92EE66-A752-383B-D894-6229A4CA1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C3FEE4D3-EFCA-FE49-2B4B-55FB2CDEC7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B6140419-0FD2-C484-6D29-0A4E89E64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1E4E0-C230-4789-9B3D-F64BBBEEDAB8}" type="datetimeFigureOut">
              <a:rPr lang="pt-PT" smtClean="0"/>
              <a:t>07/04/2025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52149A41-10FE-DECD-8003-949A17728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F020D29A-20E8-587F-588A-093A682D3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1FCE3-13F5-49BA-94B3-A045EAFAC6B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6576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B86AC7-DB2D-1CC0-8013-625791E64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1591961D-39E6-6EB9-D7FF-518966315D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7F147252-1A6B-5A9A-301A-9B2B9ABDC3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9C553857-34B8-08A9-F556-FF53C1D2D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1E4E0-C230-4789-9B3D-F64BBBEEDAB8}" type="datetimeFigureOut">
              <a:rPr lang="pt-PT" smtClean="0"/>
              <a:t>07/04/2025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1096C40F-BAE3-2BB8-7B8B-D009DADE3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6CCCB2C4-C539-EF24-96EA-9F93B48FB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1FCE3-13F5-49BA-94B3-A045EAFAC6B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8366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88D13D-9B5F-409E-71F6-5311711BE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AB330FB7-0484-B6B9-BCF1-04E6E4050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0534BF0D-1445-3D73-042E-50DF1AB9B7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FB546984-F35E-5660-3951-CC550FEF30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79AFB129-419F-6866-E2AA-EF0D15A4E3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240D615D-8C0A-3493-1BA3-94659AB6D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1E4E0-C230-4789-9B3D-F64BBBEEDAB8}" type="datetimeFigureOut">
              <a:rPr lang="pt-PT" smtClean="0"/>
              <a:t>07/04/2025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3C2D4167-1B70-E81F-CFC2-90DB83B93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207D2338-56AB-7418-E883-8685E43FA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1FCE3-13F5-49BA-94B3-A045EAFAC6B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36048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E5B224-263E-6626-6FC0-38337F285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2CB6ED4F-CE1D-4E9E-EAD9-B1720EF6E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1E4E0-C230-4789-9B3D-F64BBBEEDAB8}" type="datetimeFigureOut">
              <a:rPr lang="pt-PT" smtClean="0"/>
              <a:t>07/04/2025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86771024-854E-D4CC-198D-B2C8294DA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13726B3A-DEA8-3E76-3F0E-C44267A17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1FCE3-13F5-49BA-94B3-A045EAFAC6B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1005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FE4D153F-8B16-1563-A0C6-7A45CB8E7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1E4E0-C230-4789-9B3D-F64BBBEEDAB8}" type="datetimeFigureOut">
              <a:rPr lang="pt-PT" smtClean="0"/>
              <a:t>07/04/2025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15BDAC57-29FC-2747-35A4-7320F873A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83D4B359-9270-9D5B-36C3-69EDBFA56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1FCE3-13F5-49BA-94B3-A045EAFAC6B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9920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246DAA-4B28-85D8-824F-AEA02C21D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0E7F70ED-B47D-1E09-EA9F-78CDE1B868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664E37F1-949D-01EF-B020-2BE0B0DEC7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D62A5BBB-C132-007E-73F8-9F4722FB8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1E4E0-C230-4789-9B3D-F64BBBEEDAB8}" type="datetimeFigureOut">
              <a:rPr lang="pt-PT" smtClean="0"/>
              <a:t>07/04/2025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BE06ABDC-A1C9-B0AC-F547-EC1D1F415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98A5251B-CF5D-4E7A-2CC1-EDAF145E1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1FCE3-13F5-49BA-94B3-A045EAFAC6B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14956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1519A5-4653-4C48-07A7-CC66B5D90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B8832737-0A3F-3A0B-4BF0-7A5491BBD8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AA61FD3F-290C-8A4A-C1A5-41742E9CFA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1CE8D3DE-8F3E-E2E0-41E0-F87045A1E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1E4E0-C230-4789-9B3D-F64BBBEEDAB8}" type="datetimeFigureOut">
              <a:rPr lang="pt-PT" smtClean="0"/>
              <a:t>07/04/2025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85A1BB0F-F294-70C5-0AD7-974E14E66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1666EA5F-53F2-2D54-D1D0-C90EAB690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1FCE3-13F5-49BA-94B3-A045EAFAC6B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61547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B1AD23A7-301A-9951-3131-18C962C0F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7128C960-2A13-1C50-8449-CD78C94ACD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06CBC0F9-0C89-B45B-4F77-A5C9BFFCFC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F81E4E0-C230-4789-9B3D-F64BBBEEDAB8}" type="datetimeFigureOut">
              <a:rPr lang="pt-PT" smtClean="0"/>
              <a:t>07/04/2025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FAC16E97-CAC7-BFC6-6503-5AA4BF5FFB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0C2830BD-ABE3-C9AD-41A6-49BE9C9F5F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BA1FCE3-13F5-49BA-94B3-A045EAFAC6B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08649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A66EE9-11F5-E80D-061F-AA04B08EF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 descr="Uma imagem com texto, Tipo de letra, póster, captura de ecrã&#10;&#10;Os conteúdos gerados por IA poderão estar incorretos.">
            <a:extLst>
              <a:ext uri="{FF2B5EF4-FFF2-40B4-BE49-F238E27FC236}">
                <a16:creationId xmlns:a16="http://schemas.microsoft.com/office/drawing/2014/main" id="{86EDC4A2-7283-BE8D-1AAD-878DBF1DAC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234355"/>
            <a:ext cx="10905066" cy="4389289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479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558A72-0FF2-E46A-64A7-E4D0A40F59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Uma imagem com vestuário, interior, pessoa, homem&#10;&#10;Os conteúdos gerados por IA poderão estar incorretos.">
            <a:extLst>
              <a:ext uri="{FF2B5EF4-FFF2-40B4-BE49-F238E27FC236}">
                <a16:creationId xmlns:a16="http://schemas.microsoft.com/office/drawing/2014/main" id="{5F88E6B1-071C-73B5-4CBA-A74B7C9C43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5" r="-3" b="5862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3" name="Imagem 2" descr="Uma imagem com vestuário, homem, interior, pessoa&#10;&#10;Os conteúdos gerados por IA poderão estar incorretos.">
            <a:extLst>
              <a:ext uri="{FF2B5EF4-FFF2-40B4-BE49-F238E27FC236}">
                <a16:creationId xmlns:a16="http://schemas.microsoft.com/office/drawing/2014/main" id="{4E7A9B51-219C-F83E-0DAD-983261E303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9" r="1" b="15828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5" name="Imagem 4" descr="Uma imagem com vestuário, sapatos, pessoa, homem&#10;&#10;Os conteúdos gerados por IA poderão estar incorretos.">
            <a:extLst>
              <a:ext uri="{FF2B5EF4-FFF2-40B4-BE49-F238E27FC236}">
                <a16:creationId xmlns:a16="http://schemas.microsoft.com/office/drawing/2014/main" id="{04BC5348-8385-0D42-5D45-0C9E86565E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98" r="-1" b="25585"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pic>
        <p:nvPicPr>
          <p:cNvPr id="7" name="Imagem 6" descr="Uma imagem com vestuário, homem, pessoa, interior&#10;&#10;Os conteúdos gerados por IA poderão estar incorretos.">
            <a:extLst>
              <a:ext uri="{FF2B5EF4-FFF2-40B4-BE49-F238E27FC236}">
                <a16:creationId xmlns:a16="http://schemas.microsoft.com/office/drawing/2014/main" id="{E6378ACA-CFC2-6D80-96CD-D5B61FBB64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02" b="6156"/>
          <a:stretch/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  <p:sp>
        <p:nvSpPr>
          <p:cNvPr id="16" name="Rectangle 13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40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FC2415-2ED7-3DCC-F740-557E5BEE23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5B97239-2685-48C8-8104-1D4E4E383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Imagem 8" descr="Uma imagem com vestuário, parede, homem, pessoa&#10;&#10;Os conteúdos gerados por IA poderão estar incorretos.">
            <a:extLst>
              <a:ext uri="{FF2B5EF4-FFF2-40B4-BE49-F238E27FC236}">
                <a16:creationId xmlns:a16="http://schemas.microsoft.com/office/drawing/2014/main" id="{882247AC-2D4F-A4A2-94E8-FD3CBFCCE6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90" r="-2" b="-2"/>
          <a:stretch/>
        </p:blipFill>
        <p:spPr>
          <a:xfrm>
            <a:off x="321734" y="321733"/>
            <a:ext cx="5674894" cy="3030842"/>
          </a:xfrm>
          <a:prstGeom prst="rect">
            <a:avLst/>
          </a:prstGeom>
        </p:spPr>
      </p:pic>
      <p:pic>
        <p:nvPicPr>
          <p:cNvPr id="3" name="Imagem 2" descr="Uma imagem com vestuário, pessoa, mobília, mesa&#10;&#10;Os conteúdos gerados por IA poderão estar incorretos.">
            <a:extLst>
              <a:ext uri="{FF2B5EF4-FFF2-40B4-BE49-F238E27FC236}">
                <a16:creationId xmlns:a16="http://schemas.microsoft.com/office/drawing/2014/main" id="{BA8D8E0D-4EFC-C4C7-C835-D318228CAF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2200"/>
          <a:stretch/>
        </p:blipFill>
        <p:spPr>
          <a:xfrm>
            <a:off x="321735" y="3524289"/>
            <a:ext cx="2676579" cy="2776517"/>
          </a:xfrm>
          <a:prstGeom prst="rect">
            <a:avLst/>
          </a:prstGeom>
        </p:spPr>
      </p:pic>
      <p:pic>
        <p:nvPicPr>
          <p:cNvPr id="5" name="Imagem 4" descr="Uma imagem com vestuário, pessoa, homem, interior&#10;&#10;Os conteúdos gerados por IA poderão estar incorretos.">
            <a:extLst>
              <a:ext uri="{FF2B5EF4-FFF2-40B4-BE49-F238E27FC236}">
                <a16:creationId xmlns:a16="http://schemas.microsoft.com/office/drawing/2014/main" id="{D42DAC6F-9BD4-FEDF-D386-80E7B34940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4" r="8814" b="5"/>
          <a:stretch/>
        </p:blipFill>
        <p:spPr>
          <a:xfrm>
            <a:off x="3159553" y="3514855"/>
            <a:ext cx="2837076" cy="2785951"/>
          </a:xfrm>
          <a:prstGeom prst="rect">
            <a:avLst/>
          </a:prstGeom>
        </p:spPr>
      </p:pic>
      <p:pic>
        <p:nvPicPr>
          <p:cNvPr id="7" name="Imagem 6" descr="Uma imagem com vestuário, interior, pessoa, mulher&#10;&#10;Os conteúdos gerados por IA poderão estar incorretos.">
            <a:extLst>
              <a:ext uri="{FF2B5EF4-FFF2-40B4-BE49-F238E27FC236}">
                <a16:creationId xmlns:a16="http://schemas.microsoft.com/office/drawing/2014/main" id="{DD557263-9CAE-158A-A669-ED9B157448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5" r="19960" b="-1"/>
          <a:stretch/>
        </p:blipFill>
        <p:spPr>
          <a:xfrm>
            <a:off x="6195373" y="321733"/>
            <a:ext cx="5674892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92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144C2E-3945-ACDC-E211-A5490CB812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Uma imagem com vestuário, pessoa, serviço de mesa, mesa&#10;&#10;Os conteúdos gerados por IA poderão estar incorretos.">
            <a:extLst>
              <a:ext uri="{FF2B5EF4-FFF2-40B4-BE49-F238E27FC236}">
                <a16:creationId xmlns:a16="http://schemas.microsoft.com/office/drawing/2014/main" id="{4D0AF796-098F-D077-CC2F-18AF5082AD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7" r="-3" b="11740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9" name="Imagem 8" descr="Uma imagem com vestuário, pessoa, homem, sapatos&#10;&#10;Os conteúdos gerados por IA poderão estar incorretos.">
            <a:extLst>
              <a:ext uri="{FF2B5EF4-FFF2-40B4-BE49-F238E27FC236}">
                <a16:creationId xmlns:a16="http://schemas.microsoft.com/office/drawing/2014/main" id="{35500A70-9C6E-1666-EFAB-191295DD04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4876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3" name="Imagem 2" descr="Uma imagem com interior, parede, texto, vestuário&#10;&#10;Os conteúdos gerados por IA poderão estar incorretos.">
            <a:extLst>
              <a:ext uri="{FF2B5EF4-FFF2-40B4-BE49-F238E27FC236}">
                <a16:creationId xmlns:a16="http://schemas.microsoft.com/office/drawing/2014/main" id="{8FDDCFDF-F388-F7CE-2C74-D3FE785DF1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4" r="-1" b="-1"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pic>
        <p:nvPicPr>
          <p:cNvPr id="5" name="Imagem 4" descr="Uma imagem com vestuário, homem, interior, pessoa&#10;&#10;Os conteúdos gerados por IA poderão estar incorretos.">
            <a:extLst>
              <a:ext uri="{FF2B5EF4-FFF2-40B4-BE49-F238E27FC236}">
                <a16:creationId xmlns:a16="http://schemas.microsoft.com/office/drawing/2014/main" id="{CC6192DA-26AB-EE97-53C4-28DEDC0FB8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27" b="11732"/>
          <a:stretch/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44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1F66EA-36C8-457E-1278-D8F11BA492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Imagem 6" descr="Uma imagem com vestuário, pessoa, interior, homem&#10;&#10;Os conteúdos gerados por IA poderão estar incorretos.">
            <a:extLst>
              <a:ext uri="{FF2B5EF4-FFF2-40B4-BE49-F238E27FC236}">
                <a16:creationId xmlns:a16="http://schemas.microsoft.com/office/drawing/2014/main" id="{C2C21ED2-256B-5DFF-203A-051E5D28D9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9" r="33519" b="-1"/>
          <a:stretch/>
        </p:blipFill>
        <p:spPr>
          <a:xfrm>
            <a:off x="191086" y="171715"/>
            <a:ext cx="5813197" cy="6129087"/>
          </a:xfrm>
          <a:prstGeom prst="rect">
            <a:avLst/>
          </a:prstGeom>
        </p:spPr>
      </p:pic>
      <p:pic>
        <p:nvPicPr>
          <p:cNvPr id="5" name="Imagem 4" descr="Uma imagem com vestuário, pessoa, interior, mesa&#10;&#10;Os conteúdos gerados por IA poderão estar incorretos.">
            <a:extLst>
              <a:ext uri="{FF2B5EF4-FFF2-40B4-BE49-F238E27FC236}">
                <a16:creationId xmlns:a16="http://schemas.microsoft.com/office/drawing/2014/main" id="{A8713379-54C1-E49E-0A26-4D4A78872A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8"/>
          <a:stretch/>
        </p:blipFill>
        <p:spPr>
          <a:xfrm>
            <a:off x="6196929" y="171716"/>
            <a:ext cx="5803986" cy="3171422"/>
          </a:xfrm>
          <a:prstGeom prst="rect">
            <a:avLst/>
          </a:prstGeom>
        </p:spPr>
      </p:pic>
      <p:pic>
        <p:nvPicPr>
          <p:cNvPr id="3" name="Imagem 2" descr="Uma imagem com vestuário, pessoa, homem, interior&#10;&#10;Os conteúdos gerados por IA poderão estar incorretos.">
            <a:extLst>
              <a:ext uri="{FF2B5EF4-FFF2-40B4-BE49-F238E27FC236}">
                <a16:creationId xmlns:a16="http://schemas.microsoft.com/office/drawing/2014/main" id="{A5C33377-01E4-4D76-5521-0A65AE3493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06"/>
          <a:stretch/>
        </p:blipFill>
        <p:spPr>
          <a:xfrm>
            <a:off x="6196929" y="3514856"/>
            <a:ext cx="5786386" cy="27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267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6BA79E-5A5B-DDA9-9349-7FF473789B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m 4" descr="Uma imagem com mobília, interior, vestuário, pessoa&#10;&#10;Os conteúdos gerados por IA poderão estar incorretos.">
            <a:extLst>
              <a:ext uri="{FF2B5EF4-FFF2-40B4-BE49-F238E27FC236}">
                <a16:creationId xmlns:a16="http://schemas.microsoft.com/office/drawing/2014/main" id="{01E0E95E-8100-2BB3-9176-E7C1B1F0F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1" r="28977" b="-1"/>
          <a:stretch/>
        </p:blipFill>
        <p:spPr>
          <a:xfrm>
            <a:off x="191086" y="171715"/>
            <a:ext cx="5813197" cy="6129087"/>
          </a:xfrm>
          <a:prstGeom prst="rect">
            <a:avLst/>
          </a:prstGeom>
        </p:spPr>
      </p:pic>
      <p:pic>
        <p:nvPicPr>
          <p:cNvPr id="7" name="Imagem 6" descr="Uma imagem com interior, mobília, secretária, Edifício de escritórios&#10;&#10;Os conteúdos gerados por IA poderão estar incorretos.">
            <a:extLst>
              <a:ext uri="{FF2B5EF4-FFF2-40B4-BE49-F238E27FC236}">
                <a16:creationId xmlns:a16="http://schemas.microsoft.com/office/drawing/2014/main" id="{DD64F785-2B98-2300-293C-B50D4331E4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" b="2719"/>
          <a:stretch/>
        </p:blipFill>
        <p:spPr>
          <a:xfrm>
            <a:off x="6196929" y="171716"/>
            <a:ext cx="5803986" cy="3171422"/>
          </a:xfrm>
          <a:prstGeom prst="rect">
            <a:avLst/>
          </a:prstGeom>
        </p:spPr>
      </p:pic>
      <p:pic>
        <p:nvPicPr>
          <p:cNvPr id="3" name="Imagem 2" descr="Uma imagem com interior, mobília, computador, cadeira&#10;&#10;Os conteúdos gerados por IA poderão estar incorretos.">
            <a:extLst>
              <a:ext uri="{FF2B5EF4-FFF2-40B4-BE49-F238E27FC236}">
                <a16:creationId xmlns:a16="http://schemas.microsoft.com/office/drawing/2014/main" id="{F468B7B7-33A9-AD8C-4423-460499D01B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06"/>
          <a:stretch/>
        </p:blipFill>
        <p:spPr>
          <a:xfrm>
            <a:off x="6196929" y="3514856"/>
            <a:ext cx="5786386" cy="27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50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3EF970-BF69-FF1F-5B7A-68E4724A8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m neve, ar livre, céu, nevoeiro&#10;&#10;Os conteúdos gerados por IA poderão estar incorretos.">
            <a:extLst>
              <a:ext uri="{FF2B5EF4-FFF2-40B4-BE49-F238E27FC236}">
                <a16:creationId xmlns:a16="http://schemas.microsoft.com/office/drawing/2014/main" id="{44BA82AC-CA39-1FB4-CE7D-02DE4FCD3D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3" r="-2" b="-2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5" name="Imagem 4" descr="Uma imagem com ar livre, neve, a esquiar, caminhar&#10;&#10;Os conteúdos gerados por IA poderão estar incorretos.">
            <a:extLst>
              <a:ext uri="{FF2B5EF4-FFF2-40B4-BE49-F238E27FC236}">
                <a16:creationId xmlns:a16="http://schemas.microsoft.com/office/drawing/2014/main" id="{D3EC4A84-B2F5-AA61-785D-E506D2D424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31" b="2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3EDB3DA-AEF0-428A-A317-C42827E6C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58302" y="0"/>
            <a:ext cx="3809132" cy="3116984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1">
            <a:extLst>
              <a:ext uri="{FF2B5EF4-FFF2-40B4-BE49-F238E27FC236}">
                <a16:creationId xmlns:a16="http://schemas.microsoft.com/office/drawing/2014/main" id="{4A06AD8B-0227-4FF6-AEB4-C66C5A539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69422"/>
            <a:ext cx="5001186" cy="2788578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3">
            <a:extLst>
              <a:ext uri="{FF2B5EF4-FFF2-40B4-BE49-F238E27FC236}">
                <a16:creationId xmlns:a16="http://schemas.microsoft.com/office/drawing/2014/main" id="{5DFACEB2-7564-4FB9-B739-C2CE339BA3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16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93E5069-C61E-0CD6-5D93-D4CC211785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m vestuário, homem, pessoa, mobília&#10;&#10;Os conteúdos gerados por IA poderão estar incorretos.">
            <a:extLst>
              <a:ext uri="{FF2B5EF4-FFF2-40B4-BE49-F238E27FC236}">
                <a16:creationId xmlns:a16="http://schemas.microsoft.com/office/drawing/2014/main" id="{C2F6B464-1333-474B-7965-55B78B0224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40" r="-2" b="25197"/>
          <a:stretch/>
        </p:blipFill>
        <p:spPr>
          <a:xfrm>
            <a:off x="4493436" y="243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9" name="Imagem 8" descr="Uma imagem com interior, texto, apresentação, parede&#10;&#10;Os conteúdos gerados por IA poderão estar incorretos.">
            <a:extLst>
              <a:ext uri="{FF2B5EF4-FFF2-40B4-BE49-F238E27FC236}">
                <a16:creationId xmlns:a16="http://schemas.microsoft.com/office/drawing/2014/main" id="{EC0E474C-15C3-0C4B-55E3-B97F5C646A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0" b="-1"/>
          <a:stretch/>
        </p:blipFill>
        <p:spPr>
          <a:xfrm>
            <a:off x="20" y="10"/>
            <a:ext cx="585977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5" name="Imagem 4" descr="Uma imagem com pessoa, vestuário, interior, homem&#10;&#10;Os conteúdos gerados por IA poderão estar incorretos.">
            <a:extLst>
              <a:ext uri="{FF2B5EF4-FFF2-40B4-BE49-F238E27FC236}">
                <a16:creationId xmlns:a16="http://schemas.microsoft.com/office/drawing/2014/main" id="{60A55C89-5999-20B3-D3D6-6920F4BF51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3617"/>
          <a:stretch/>
        </p:blipFill>
        <p:spPr>
          <a:xfrm>
            <a:off x="6350089" y="3511295"/>
            <a:ext cx="5841911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7" name="Imagem 6" descr="Uma imagem com interior, vestuário, cadeira, mobília&#10;&#10;Os conteúdos gerados por IA poderão estar incorretos.">
            <a:extLst>
              <a:ext uri="{FF2B5EF4-FFF2-40B4-BE49-F238E27FC236}">
                <a16:creationId xmlns:a16="http://schemas.microsoft.com/office/drawing/2014/main" id="{BA9E8E01-35FF-4EA9-77BD-E47FAC0E96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17" r="-2" b="-2"/>
          <a:stretch/>
        </p:blipFill>
        <p:spPr>
          <a:xfrm>
            <a:off x="20" y="3511295"/>
            <a:ext cx="769854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2715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E52195-70ED-1001-1E7E-26CDE81DF0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m vestuário, pessoa, mesa, interior&#10;&#10;Os conteúdos gerados por IA poderão estar incorretos.">
            <a:extLst>
              <a:ext uri="{FF2B5EF4-FFF2-40B4-BE49-F238E27FC236}">
                <a16:creationId xmlns:a16="http://schemas.microsoft.com/office/drawing/2014/main" id="{90CC36B5-9A4E-D586-40E8-6E3D0E9954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4" b="-1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3" name="Imagem 2" descr="Uma imagem com vestuário, pessoa, homem, interior&#10;&#10;Os conteúdos gerados por IA poderão estar incorretos.">
            <a:extLst>
              <a:ext uri="{FF2B5EF4-FFF2-40B4-BE49-F238E27FC236}">
                <a16:creationId xmlns:a16="http://schemas.microsoft.com/office/drawing/2014/main" id="{655FB0FE-8401-A01B-E115-4E6BDC33C4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4" r="1" b="1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7" name="Imagem 6" descr="Uma imagem com vestuário, homem, pessoa, mobília&#10;&#10;Os conteúdos gerados por IA poderão estar incorretos.">
            <a:extLst>
              <a:ext uri="{FF2B5EF4-FFF2-40B4-BE49-F238E27FC236}">
                <a16:creationId xmlns:a16="http://schemas.microsoft.com/office/drawing/2014/main" id="{A13E20B9-8BBE-9D42-CDBE-57157ABE83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1" r="9059" b="-3"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pic>
        <p:nvPicPr>
          <p:cNvPr id="9" name="Imagem 8" descr="Uma imagem com sapatos, vestuário, pessoa, homem&#10;&#10;Os conteúdos gerados por IA poderão estar incorretos.">
            <a:extLst>
              <a:ext uri="{FF2B5EF4-FFF2-40B4-BE49-F238E27FC236}">
                <a16:creationId xmlns:a16="http://schemas.microsoft.com/office/drawing/2014/main" id="{C49D78B4-F7F5-5326-9AB3-373D9DF1CD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5"/>
          <a:stretch/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  <p:sp>
        <p:nvSpPr>
          <p:cNvPr id="16" name="Rectangle 13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25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05F535F-6644-4BD1-8329-B9BDCB83CC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m 6" descr="Uma imagem com vestuário, interior, pessoa, parede&#10;&#10;Os conteúdos gerados por IA poderão estar incorretos.">
            <a:extLst>
              <a:ext uri="{FF2B5EF4-FFF2-40B4-BE49-F238E27FC236}">
                <a16:creationId xmlns:a16="http://schemas.microsoft.com/office/drawing/2014/main" id="{A51C15B1-607A-18D8-7FD6-03048780D8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" r="738" b="1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5" name="Imagem 4" descr="Uma imagem com vestuário, pessoa, homem, interior&#10;&#10;Os conteúdos gerados por IA poderão estar incorretos.">
            <a:extLst>
              <a:ext uri="{FF2B5EF4-FFF2-40B4-BE49-F238E27FC236}">
                <a16:creationId xmlns:a16="http://schemas.microsoft.com/office/drawing/2014/main" id="{BB494473-8779-58B8-CFE9-66987B0332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05" b="17775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3" name="Imagem 2" descr="Uma imagem com vestuário, pessoa, interior, parede&#10;&#10;Os conteúdos gerados por IA poderão estar incorretos.">
            <a:extLst>
              <a:ext uri="{FF2B5EF4-FFF2-40B4-BE49-F238E27FC236}">
                <a16:creationId xmlns:a16="http://schemas.microsoft.com/office/drawing/2014/main" id="{18239B67-7BD9-A2CD-9459-BF81237F08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5" r="23504"/>
          <a:stretch/>
        </p:blipFill>
        <p:spPr>
          <a:xfrm>
            <a:off x="20" y="10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9351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266BC5-244D-EAFE-DC2A-A604E22B2D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8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 descr="Uma imagem com pessoa, interior, vestuário, Cara humana&#10;&#10;Os conteúdos gerados por IA poderão estar incorretos.">
            <a:extLst>
              <a:ext uri="{FF2B5EF4-FFF2-40B4-BE49-F238E27FC236}">
                <a16:creationId xmlns:a16="http://schemas.microsoft.com/office/drawing/2014/main" id="{8F5FB3B2-B13C-3142-BA60-14A6E746C9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939860"/>
            <a:ext cx="5294716" cy="2978277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m 2" descr="Uma imagem com texto, interior, vestuário, pessoa&#10;&#10;Os conteúdos gerados por IA poderão estar incorretos.">
            <a:extLst>
              <a:ext uri="{FF2B5EF4-FFF2-40B4-BE49-F238E27FC236}">
                <a16:creationId xmlns:a16="http://schemas.microsoft.com/office/drawing/2014/main" id="{EFBC8DA4-5668-480A-FF8F-30398086CB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817" y="1939861"/>
            <a:ext cx="5294715" cy="2978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88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0F5CE9-C92D-54FA-D042-F53F2A44A0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28">
            <a:extLst>
              <a:ext uri="{FF2B5EF4-FFF2-40B4-BE49-F238E27FC236}">
                <a16:creationId xmlns:a16="http://schemas.microsoft.com/office/drawing/2014/main" id="{4169DD87-3EBE-44CA-9654-8AE0466B2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3" name="Imagem 12" descr="Uma imagem com vestuário, pessoa, homem, sorrir&#10;&#10;Os conteúdos gerados por IA poderão estar incorretos.">
            <a:extLst>
              <a:ext uri="{FF2B5EF4-FFF2-40B4-BE49-F238E27FC236}">
                <a16:creationId xmlns:a16="http://schemas.microsoft.com/office/drawing/2014/main" id="{F219D127-DF9C-A3FE-5999-626EA67DA0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4" r="2" b="21896"/>
          <a:stretch/>
        </p:blipFill>
        <p:spPr>
          <a:xfrm>
            <a:off x="192526" y="550518"/>
            <a:ext cx="5799477" cy="2783429"/>
          </a:xfrm>
          <a:prstGeom prst="rect">
            <a:avLst/>
          </a:prstGeom>
        </p:spPr>
      </p:pic>
      <p:pic>
        <p:nvPicPr>
          <p:cNvPr id="7" name="Imagem 6" descr="Uma imagem com vestuário, pessoa, ar livre, árvore&#10;&#10;Os conteúdos gerados por IA poderão estar incorretos.">
            <a:extLst>
              <a:ext uri="{FF2B5EF4-FFF2-40B4-BE49-F238E27FC236}">
                <a16:creationId xmlns:a16="http://schemas.microsoft.com/office/drawing/2014/main" id="{2999ECC0-B2D5-5FC9-F12F-CF2921178B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" r="2" b="2"/>
          <a:stretch/>
        </p:blipFill>
        <p:spPr>
          <a:xfrm>
            <a:off x="6191622" y="550517"/>
            <a:ext cx="5796945" cy="2783429"/>
          </a:xfrm>
          <a:prstGeom prst="rect">
            <a:avLst/>
          </a:prstGeom>
        </p:spPr>
      </p:pic>
      <p:pic>
        <p:nvPicPr>
          <p:cNvPr id="11" name="Imagem 10" descr="Uma imagem com edifício, vestuário, pessoa, sapatos&#10;&#10;Os conteúdos gerados por IA poderão estar incorretos.">
            <a:extLst>
              <a:ext uri="{FF2B5EF4-FFF2-40B4-BE49-F238E27FC236}">
                <a16:creationId xmlns:a16="http://schemas.microsoft.com/office/drawing/2014/main" id="{BFC099A3-22CA-C03B-CC06-801ED75150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" r="1" b="1"/>
          <a:stretch/>
        </p:blipFill>
        <p:spPr>
          <a:xfrm>
            <a:off x="196714" y="3514856"/>
            <a:ext cx="5799477" cy="2792626"/>
          </a:xfrm>
          <a:prstGeom prst="rect">
            <a:avLst/>
          </a:prstGeom>
        </p:spPr>
      </p:pic>
      <p:pic>
        <p:nvPicPr>
          <p:cNvPr id="9" name="Imagem 8" descr="Uma imagem com pessoa, vestuário, mesa, homem&#10;&#10;Os conteúdos gerados por IA poderão estar incorretos.">
            <a:extLst>
              <a:ext uri="{FF2B5EF4-FFF2-40B4-BE49-F238E27FC236}">
                <a16:creationId xmlns:a16="http://schemas.microsoft.com/office/drawing/2014/main" id="{D67DB810-D434-66DE-4D3B-A1153894CC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62" r="-3" b="16104"/>
          <a:stretch/>
        </p:blipFill>
        <p:spPr>
          <a:xfrm>
            <a:off x="6195810" y="3514855"/>
            <a:ext cx="5796945" cy="279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2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m vestuário, pessoa, interior, parede&#10;&#10;Os conteúdos gerados por IA poderão estar incorretos.">
            <a:extLst>
              <a:ext uri="{FF2B5EF4-FFF2-40B4-BE49-F238E27FC236}">
                <a16:creationId xmlns:a16="http://schemas.microsoft.com/office/drawing/2014/main" id="{CF695DA8-1356-BA45-C560-72D5EF59E5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4" b="-1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7" name="Imagem 6" descr="Uma imagem com vestuário, pessoa, Cara humana, sorrir&#10;&#10;Os conteúdos gerados por IA poderão estar incorretos.">
            <a:extLst>
              <a:ext uri="{FF2B5EF4-FFF2-40B4-BE49-F238E27FC236}">
                <a16:creationId xmlns:a16="http://schemas.microsoft.com/office/drawing/2014/main" id="{DA9F6798-85DB-9F04-786A-4BA55D618B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4876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3EDB3DA-AEF0-428A-A317-C42827E6C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58302" y="0"/>
            <a:ext cx="3809132" cy="3116984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A06AD8B-0227-4FF6-AEB4-C66C5A539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69422"/>
            <a:ext cx="5001186" cy="2788578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DFACEB2-7564-4FB9-B739-C2CE339BA3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rgbClr val="695B49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10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044B15-BC15-BC77-8EE5-83BE1691F4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>
            <a:extLst>
              <a:ext uri="{FF2B5EF4-FFF2-40B4-BE49-F238E27FC236}">
                <a16:creationId xmlns:a16="http://schemas.microsoft.com/office/drawing/2014/main" id="{687E62FB-4186-C2F9-F863-03B59257E9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9">
            <a:extLst>
              <a:ext uri="{FF2B5EF4-FFF2-40B4-BE49-F238E27FC236}">
                <a16:creationId xmlns:a16="http://schemas.microsoft.com/office/drawing/2014/main" id="{8F774466-57E2-D68E-B96D-9B3320780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11">
            <a:extLst>
              <a:ext uri="{FF2B5EF4-FFF2-40B4-BE49-F238E27FC236}">
                <a16:creationId xmlns:a16="http://schemas.microsoft.com/office/drawing/2014/main" id="{87D011AA-B61E-FBD5-BF96-1AC259548C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3">
            <a:extLst>
              <a:ext uri="{FF2B5EF4-FFF2-40B4-BE49-F238E27FC236}">
                <a16:creationId xmlns:a16="http://schemas.microsoft.com/office/drawing/2014/main" id="{2D1200F0-094B-4083-0ABF-1F07781887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354BC867-F82F-9C64-0DC5-619E634B0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914876EC-0F29-5186-136D-70C514373A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 descr="Uma imagem com texto, Tipo de letra, póster, captura de ecrã&#10;&#10;Os conteúdos gerados por IA poderão estar incorretos.">
            <a:extLst>
              <a:ext uri="{FF2B5EF4-FFF2-40B4-BE49-F238E27FC236}">
                <a16:creationId xmlns:a16="http://schemas.microsoft.com/office/drawing/2014/main" id="{F9B4E329-9CF6-0D25-D4CD-B64BDD6BD2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234355"/>
            <a:ext cx="10905066" cy="4389289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CF324B4C-6F6D-D935-51A1-82A5C88510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03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EF9DFE2-9F37-F944-E19B-96510606A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m vestuário, pessoa, interior, sapatos&#10;&#10;Os conteúdos gerados por IA poderão estar incorretos.">
            <a:extLst>
              <a:ext uri="{FF2B5EF4-FFF2-40B4-BE49-F238E27FC236}">
                <a16:creationId xmlns:a16="http://schemas.microsoft.com/office/drawing/2014/main" id="{B623DFD1-0F58-404A-9008-F3F8078E07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59" r="-2" b="15913"/>
          <a:stretch/>
        </p:blipFill>
        <p:spPr>
          <a:xfrm>
            <a:off x="4493436" y="243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10" name="Imagem 9" descr="Uma imagem com vestuário, homem, pessoa, Cara humana&#10;&#10;Os conteúdos gerados por IA poderão estar incorretos.">
            <a:extLst>
              <a:ext uri="{FF2B5EF4-FFF2-40B4-BE49-F238E27FC236}">
                <a16:creationId xmlns:a16="http://schemas.microsoft.com/office/drawing/2014/main" id="{3AE2D788-035E-E98A-92DF-79E55C0FDF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62" r="-3" b="13485"/>
          <a:stretch/>
        </p:blipFill>
        <p:spPr>
          <a:xfrm>
            <a:off x="20" y="10"/>
            <a:ext cx="585977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6" name="Imagem 5" descr="Uma imagem com interior, parede, mobília, vestuário&#10;&#10;Os conteúdos gerados por IA poderão estar incorretos.">
            <a:extLst>
              <a:ext uri="{FF2B5EF4-FFF2-40B4-BE49-F238E27FC236}">
                <a16:creationId xmlns:a16="http://schemas.microsoft.com/office/drawing/2014/main" id="{158CDCD7-36D4-77EC-A224-17EE26C13D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73" r="2" b="3604"/>
          <a:stretch/>
        </p:blipFill>
        <p:spPr>
          <a:xfrm>
            <a:off x="6350089" y="3511295"/>
            <a:ext cx="5841911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8" name="Imagem 7" descr="Uma imagem com interior, vestuário, pessoa, mobília&#10;&#10;Os conteúdos gerados por IA poderão estar incorretos.">
            <a:extLst>
              <a:ext uri="{FF2B5EF4-FFF2-40B4-BE49-F238E27FC236}">
                <a16:creationId xmlns:a16="http://schemas.microsoft.com/office/drawing/2014/main" id="{4798D2EB-02CC-C580-0C01-7FE1946109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44" r="-2" b="21292"/>
          <a:stretch/>
        </p:blipFill>
        <p:spPr>
          <a:xfrm>
            <a:off x="20" y="3511295"/>
            <a:ext cx="769854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1594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70484E-75B9-D658-0757-39BA8463EF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m vestuário, pessoa, Cara humana, mulher&#10;&#10;Os conteúdos gerados por IA poderão estar incorretos.">
            <a:extLst>
              <a:ext uri="{FF2B5EF4-FFF2-40B4-BE49-F238E27FC236}">
                <a16:creationId xmlns:a16="http://schemas.microsoft.com/office/drawing/2014/main" id="{7CD7B634-2350-47D9-109A-FEAC8EF30A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3" r="7214"/>
          <a:stretch/>
        </p:blipFill>
        <p:spPr>
          <a:xfrm>
            <a:off x="6887044" y="-1"/>
            <a:ext cx="4661488" cy="3104208"/>
          </a:xfrm>
          <a:prstGeom prst="rect">
            <a:avLst/>
          </a:prstGeom>
        </p:spPr>
      </p:pic>
      <p:pic>
        <p:nvPicPr>
          <p:cNvPr id="3" name="Imagem 2" descr="Uma imagem com vestuário, pessoa, interior, homem&#10;&#10;Os conteúdos gerados por IA poderão estar incorretos.">
            <a:extLst>
              <a:ext uri="{FF2B5EF4-FFF2-40B4-BE49-F238E27FC236}">
                <a16:creationId xmlns:a16="http://schemas.microsoft.com/office/drawing/2014/main" id="{01DABDDE-EBB2-D6A4-CA56-417101EFD8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1" r="10979" b="3"/>
          <a:stretch/>
        </p:blipFill>
        <p:spPr>
          <a:xfrm>
            <a:off x="5419264" y="3265081"/>
            <a:ext cx="6129269" cy="3592925"/>
          </a:xfrm>
          <a:prstGeom prst="rect">
            <a:avLst/>
          </a:prstGeom>
        </p:spPr>
      </p:pic>
      <p:pic>
        <p:nvPicPr>
          <p:cNvPr id="8" name="Imagem 7" descr="Uma imagem com Cara humana, vestuário, pessoa, serviço de mesa&#10;&#10;Os conteúdos gerados por IA poderão estar incorretos.">
            <a:extLst>
              <a:ext uri="{FF2B5EF4-FFF2-40B4-BE49-F238E27FC236}">
                <a16:creationId xmlns:a16="http://schemas.microsoft.com/office/drawing/2014/main" id="{A9D24774-B767-2503-16C0-C7763D3EC9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4074"/>
          <a:stretch/>
        </p:blipFill>
        <p:spPr>
          <a:xfrm>
            <a:off x="643467" y="-6"/>
            <a:ext cx="6082711" cy="3920044"/>
          </a:xfrm>
          <a:custGeom>
            <a:avLst/>
            <a:gdLst/>
            <a:ahLst/>
            <a:cxnLst/>
            <a:rect l="l" t="t" r="r" b="b"/>
            <a:pathLst>
              <a:path w="6082711" h="3920044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10" name="Imagem 9" descr="Uma imagem com vestuário, pessoa, ar livre, sapatos&#10;&#10;Os conteúdos gerados por IA poderão estar incorretos.">
            <a:extLst>
              <a:ext uri="{FF2B5EF4-FFF2-40B4-BE49-F238E27FC236}">
                <a16:creationId xmlns:a16="http://schemas.microsoft.com/office/drawing/2014/main" id="{3AC336FF-08B8-748A-9AC0-687CA43244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" r="1" b="1"/>
          <a:stretch/>
        </p:blipFill>
        <p:spPr>
          <a:xfrm>
            <a:off x="643468" y="4080064"/>
            <a:ext cx="4614333" cy="2156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18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6D92A1C-47A1-38C7-5848-9E11AE71A4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4AEA020-F47C-4D8F-B20C-E5BDB814AF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Imagem 7" descr="Uma imagem com vestuário, edifício, ar livre, sapatos&#10;&#10;Os conteúdos gerados por IA poderão estar incorretos.">
            <a:extLst>
              <a:ext uri="{FF2B5EF4-FFF2-40B4-BE49-F238E27FC236}">
                <a16:creationId xmlns:a16="http://schemas.microsoft.com/office/drawing/2014/main" id="{FBAFDC2E-BC53-3466-7BFA-47AFBAE43C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1" r="1" b="9790"/>
          <a:stretch/>
        </p:blipFill>
        <p:spPr>
          <a:xfrm>
            <a:off x="1005840" y="545007"/>
            <a:ext cx="4990352" cy="2801817"/>
          </a:xfrm>
          <a:prstGeom prst="rect">
            <a:avLst/>
          </a:prstGeom>
        </p:spPr>
      </p:pic>
      <p:pic>
        <p:nvPicPr>
          <p:cNvPr id="6" name="Imagem 5" descr="Uma imagem com vestuário, pessoa, homem, Cara humana&#10;&#10;Os conteúdos gerados por IA poderão estar incorretos.">
            <a:extLst>
              <a:ext uri="{FF2B5EF4-FFF2-40B4-BE49-F238E27FC236}">
                <a16:creationId xmlns:a16="http://schemas.microsoft.com/office/drawing/2014/main" id="{291ADAC3-C1A0-4A72-646D-D8A5FA8BC6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0" r="2833"/>
          <a:stretch/>
        </p:blipFill>
        <p:spPr>
          <a:xfrm>
            <a:off x="6184526" y="545007"/>
            <a:ext cx="4990352" cy="2801817"/>
          </a:xfrm>
          <a:prstGeom prst="rect">
            <a:avLst/>
          </a:prstGeom>
        </p:spPr>
      </p:pic>
      <p:pic>
        <p:nvPicPr>
          <p:cNvPr id="10" name="Imagem 9" descr="Uma imagem com vestuário, pessoa, homem, Cara humana&#10;&#10;Os conteúdos gerados por IA poderão estar incorretos.">
            <a:extLst>
              <a:ext uri="{FF2B5EF4-FFF2-40B4-BE49-F238E27FC236}">
                <a16:creationId xmlns:a16="http://schemas.microsoft.com/office/drawing/2014/main" id="{D1CB7A29-6292-2C19-8699-5670C7C46F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85" r="1" b="10300"/>
          <a:stretch/>
        </p:blipFill>
        <p:spPr>
          <a:xfrm>
            <a:off x="1005840" y="3518539"/>
            <a:ext cx="4990352" cy="2788943"/>
          </a:xfrm>
          <a:prstGeom prst="rect">
            <a:avLst/>
          </a:prstGeom>
        </p:spPr>
      </p:pic>
      <p:pic>
        <p:nvPicPr>
          <p:cNvPr id="3" name="Imagem 2" descr="Uma imagem com vestuário, pessoa, parede, homem&#10;&#10;Os conteúdos gerados por IA poderão estar incorretos.">
            <a:extLst>
              <a:ext uri="{FF2B5EF4-FFF2-40B4-BE49-F238E27FC236}">
                <a16:creationId xmlns:a16="http://schemas.microsoft.com/office/drawing/2014/main" id="{A1BF8EFB-BE64-0B3D-53D1-8629E8970A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0" r="8468" b="-1"/>
          <a:stretch/>
        </p:blipFill>
        <p:spPr>
          <a:xfrm>
            <a:off x="6184526" y="3518539"/>
            <a:ext cx="4990352" cy="2788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00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C20EF3-A33F-FEC8-266A-B1A7578A5C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5B97239-2685-48C8-8104-1D4E4E383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" name="Imagem 9" descr="Uma imagem com vestuário, homem, interior, teto&#10;&#10;Os conteúdos gerados por IA poderão estar incorretos.">
            <a:extLst>
              <a:ext uri="{FF2B5EF4-FFF2-40B4-BE49-F238E27FC236}">
                <a16:creationId xmlns:a16="http://schemas.microsoft.com/office/drawing/2014/main" id="{3CB622BE-AE28-219C-E99B-105431A73A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7" r="-2" b="4952"/>
          <a:stretch/>
        </p:blipFill>
        <p:spPr>
          <a:xfrm>
            <a:off x="321734" y="321733"/>
            <a:ext cx="5674894" cy="3030842"/>
          </a:xfrm>
          <a:prstGeom prst="rect">
            <a:avLst/>
          </a:prstGeom>
        </p:spPr>
      </p:pic>
      <p:pic>
        <p:nvPicPr>
          <p:cNvPr id="6" name="Imagem 5" descr="Uma imagem com vestuário, pessoa, cadeira, mobília&#10;&#10;Os conteúdos gerados por IA poderão estar incorretos.">
            <a:extLst>
              <a:ext uri="{FF2B5EF4-FFF2-40B4-BE49-F238E27FC236}">
                <a16:creationId xmlns:a16="http://schemas.microsoft.com/office/drawing/2014/main" id="{A2C38FF6-C29B-A46E-BC24-5D506A645B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8" r="7351" b="-1"/>
          <a:stretch/>
        </p:blipFill>
        <p:spPr>
          <a:xfrm>
            <a:off x="321735" y="3524289"/>
            <a:ext cx="2676579" cy="2776517"/>
          </a:xfrm>
          <a:prstGeom prst="rect">
            <a:avLst/>
          </a:prstGeom>
        </p:spPr>
      </p:pic>
      <p:pic>
        <p:nvPicPr>
          <p:cNvPr id="3" name="Imagem 2" descr="Uma imagem com vestuário, pessoa, homem, interior&#10;&#10;Os conteúdos gerados por IA poderão estar incorretos.">
            <a:extLst>
              <a:ext uri="{FF2B5EF4-FFF2-40B4-BE49-F238E27FC236}">
                <a16:creationId xmlns:a16="http://schemas.microsoft.com/office/drawing/2014/main" id="{A0CF358D-7809-61A4-E491-1CCC6CA83A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" r="22672" b="5"/>
          <a:stretch/>
        </p:blipFill>
        <p:spPr>
          <a:xfrm>
            <a:off x="3159553" y="3514855"/>
            <a:ext cx="2837076" cy="2785951"/>
          </a:xfrm>
          <a:prstGeom prst="rect">
            <a:avLst/>
          </a:prstGeom>
        </p:spPr>
      </p:pic>
      <p:pic>
        <p:nvPicPr>
          <p:cNvPr id="8" name="Imagem 7" descr="Uma imagem com vestuário, pessoa, interior, biblioteca&#10;&#10;Os conteúdos gerados por IA poderão estar incorretos.">
            <a:extLst>
              <a:ext uri="{FF2B5EF4-FFF2-40B4-BE49-F238E27FC236}">
                <a16:creationId xmlns:a16="http://schemas.microsoft.com/office/drawing/2014/main" id="{C03AB93E-7586-91EB-99B1-148880B819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3" r="-2" b="11986"/>
          <a:stretch/>
        </p:blipFill>
        <p:spPr>
          <a:xfrm>
            <a:off x="6195373" y="321733"/>
            <a:ext cx="5674892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079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7C478A-9A0A-7946-67D9-9DADE85AA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m vestuário, serviço de mesa, pessoa, homem&#10;&#10;Os conteúdos gerados por IA poderão estar incorretos.">
            <a:extLst>
              <a:ext uri="{FF2B5EF4-FFF2-40B4-BE49-F238E27FC236}">
                <a16:creationId xmlns:a16="http://schemas.microsoft.com/office/drawing/2014/main" id="{4B2079FA-965D-1F4D-95A2-454D880A35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27" r="-1" b="27528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3" name="Imagem 2" descr="Uma imagem com vestuário, interior, homem, pessoa&#10;&#10;Os conteúdos gerados por IA poderão estar incorretos.">
            <a:extLst>
              <a:ext uri="{FF2B5EF4-FFF2-40B4-BE49-F238E27FC236}">
                <a16:creationId xmlns:a16="http://schemas.microsoft.com/office/drawing/2014/main" id="{2B367611-52A9-5078-2CC2-D3D3E6DA62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04" r="1" b="11153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6" name="Imagem 5" descr="Uma imagem com vestuário, interior, pessoa, mobília&#10;&#10;Os conteúdos gerados por IA poderão estar incorretos.">
            <a:extLst>
              <a:ext uri="{FF2B5EF4-FFF2-40B4-BE49-F238E27FC236}">
                <a16:creationId xmlns:a16="http://schemas.microsoft.com/office/drawing/2014/main" id="{A224E0C0-808D-700D-E2F3-6CD051C1FD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03" b="-1"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pic>
        <p:nvPicPr>
          <p:cNvPr id="10" name="Imagem 9" descr="Uma imagem com vestuário, homem, pessoa, mulher&#10;&#10;Os conteúdos gerados por IA poderão estar incorretos.">
            <a:extLst>
              <a:ext uri="{FF2B5EF4-FFF2-40B4-BE49-F238E27FC236}">
                <a16:creationId xmlns:a16="http://schemas.microsoft.com/office/drawing/2014/main" id="{4DD51518-6EB3-BE88-5EE8-03CE04DA88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3" r="4255" b="2"/>
          <a:stretch/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33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725703-5322-E258-5AF1-B028C798B6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 descr="Uma imagem com vestuário, homem, pessoa, interior&#10;&#10;Os conteúdos gerados por IA poderão estar incorretos.">
            <a:extLst>
              <a:ext uri="{FF2B5EF4-FFF2-40B4-BE49-F238E27FC236}">
                <a16:creationId xmlns:a16="http://schemas.microsoft.com/office/drawing/2014/main" id="{C371FC3C-BFE5-C302-4AE9-6BF17229E5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879940"/>
            <a:ext cx="10905066" cy="5098118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46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FEF261-7F6A-67B0-0DB2-39F514EA22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m vestuário, sapatos, pessoa, homem&#10;&#10;Os conteúdos gerados por IA poderão estar incorretos.">
            <a:extLst>
              <a:ext uri="{FF2B5EF4-FFF2-40B4-BE49-F238E27FC236}">
                <a16:creationId xmlns:a16="http://schemas.microsoft.com/office/drawing/2014/main" id="{7A9A3558-A7A5-2498-0600-3B0AD6BD5F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12" r="-2" b="-2"/>
          <a:stretch/>
        </p:blipFill>
        <p:spPr>
          <a:xfrm>
            <a:off x="4493436" y="243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7" name="Imagem 6" descr="Uma imagem com vestuário, pessoa, homem, interior&#10;&#10;Os conteúdos gerados por IA poderão estar incorretos.">
            <a:extLst>
              <a:ext uri="{FF2B5EF4-FFF2-40B4-BE49-F238E27FC236}">
                <a16:creationId xmlns:a16="http://schemas.microsoft.com/office/drawing/2014/main" id="{617F8E65-3BA9-D85B-38CE-6329A45924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2" r="12484" b="1"/>
          <a:stretch/>
        </p:blipFill>
        <p:spPr>
          <a:xfrm>
            <a:off x="20" y="10"/>
            <a:ext cx="585977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5" name="Imagem 4" descr="Uma imagem com vestuário, pessoa, parede, homem&#10;&#10;Os conteúdos gerados por IA poderão estar incorretos.">
            <a:extLst>
              <a:ext uri="{FF2B5EF4-FFF2-40B4-BE49-F238E27FC236}">
                <a16:creationId xmlns:a16="http://schemas.microsoft.com/office/drawing/2014/main" id="{E9EA9258-2904-6D4C-980D-3D7B5AF745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6" r="6159" b="1"/>
          <a:stretch/>
        </p:blipFill>
        <p:spPr>
          <a:xfrm>
            <a:off x="6350089" y="3511295"/>
            <a:ext cx="5841911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9" name="Imagem 8" descr="Uma imagem com vestuário, pessoa, interior, homem&#10;&#10;Os conteúdos gerados por IA poderão estar incorretos.">
            <a:extLst>
              <a:ext uri="{FF2B5EF4-FFF2-40B4-BE49-F238E27FC236}">
                <a16:creationId xmlns:a16="http://schemas.microsoft.com/office/drawing/2014/main" id="{DC47A3E3-0988-C427-A06A-7DAA3F88DF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7010"/>
          <a:stretch/>
        </p:blipFill>
        <p:spPr>
          <a:xfrm>
            <a:off x="20" y="3511295"/>
            <a:ext cx="769854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6131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</TotalTime>
  <Words>0</Words>
  <Application>Microsoft Office PowerPoint</Application>
  <PresentationFormat>Ecrã Panorâmico</PresentationFormat>
  <Paragraphs>0</Paragraphs>
  <Slides>21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21</vt:i4>
      </vt:variant>
    </vt:vector>
  </HeadingPairs>
  <TitlesOfParts>
    <vt:vector size="22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Filipa Madeira Bulha Rodrigues</dc:creator>
  <cp:lastModifiedBy>Filipa Madeira Bulha Rodrigues</cp:lastModifiedBy>
  <cp:revision>7</cp:revision>
  <dcterms:created xsi:type="dcterms:W3CDTF">2025-04-03T13:53:58Z</dcterms:created>
  <dcterms:modified xsi:type="dcterms:W3CDTF">2025-04-07T09:12:53Z</dcterms:modified>
</cp:coreProperties>
</file>